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82" r:id="rId3"/>
    <p:sldId id="289" r:id="rId4"/>
    <p:sldId id="283" r:id="rId5"/>
    <p:sldId id="284" r:id="rId6"/>
    <p:sldId id="285" r:id="rId7"/>
    <p:sldId id="261" r:id="rId8"/>
    <p:sldId id="290" r:id="rId9"/>
    <p:sldId id="287" r:id="rId10"/>
    <p:sldId id="286" r:id="rId11"/>
    <p:sldId id="288" r:id="rId12"/>
    <p:sldId id="267" r:id="rId13"/>
    <p:sldId id="269" r:id="rId14"/>
    <p:sldId id="271" r:id="rId15"/>
    <p:sldId id="280" r:id="rId16"/>
    <p:sldId id="265" r:id="rId17"/>
    <p:sldId id="268" r:id="rId18"/>
    <p:sldId id="266" r:id="rId19"/>
    <p:sldId id="270" r:id="rId20"/>
    <p:sldId id="260" r:id="rId21"/>
    <p:sldId id="264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9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29" y="653996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7" y="3429000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7" y="369332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87" y="1139510"/>
            <a:ext cx="5841053" cy="32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" y="686536"/>
            <a:ext cx="4397496" cy="24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3784871"/>
            <a:ext cx="4716441" cy="26529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530079"/>
            <a:ext cx="4520978" cy="2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6" y="743185"/>
            <a:ext cx="9549563" cy="537162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2245842"/>
            <a:ext cx="5013631" cy="28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C8C5-8025-8BDD-F52F-6A3D615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4A19B50-6D13-FD22-C442-6B93A6F1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17542"/>
          <a:stretch/>
        </p:blipFill>
        <p:spPr>
          <a:xfrm>
            <a:off x="771526" y="600310"/>
            <a:ext cx="5734050" cy="5371629"/>
          </a:xfrm>
          <a:prstGeom prst="rect">
            <a:avLst/>
          </a:prstGeom>
        </p:spPr>
      </p:pic>
      <p:pic>
        <p:nvPicPr>
          <p:cNvPr id="5" name="Picture 4" descr="A pie chart with numbers and names&#10;&#10;AI-generated content may be incorrect.">
            <a:extLst>
              <a:ext uri="{FF2B5EF4-FFF2-40B4-BE49-F238E27FC236}">
                <a16:creationId xmlns:a16="http://schemas.microsoft.com/office/drawing/2014/main" id="{71B0CE66-CBA3-1D08-3ADF-B6307B9F8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80" y="2314572"/>
            <a:ext cx="2819085" cy="2114314"/>
          </a:xfrm>
          <a:prstGeom prst="rect">
            <a:avLst/>
          </a:prstGeom>
        </p:spPr>
      </p:pic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39E0396-3714-0A36-1268-FAF9BF7A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80" y="133584"/>
            <a:ext cx="2819085" cy="2114314"/>
          </a:xfrm>
          <a:prstGeom prst="rect">
            <a:avLst/>
          </a:prstGeom>
        </p:spPr>
      </p:pic>
      <p:pic>
        <p:nvPicPr>
          <p:cNvPr id="9" name="Picture 8" descr="A chart of a number of species with Crust in the background&#10;&#10;AI-generated content may be incorrect.">
            <a:extLst>
              <a:ext uri="{FF2B5EF4-FFF2-40B4-BE49-F238E27FC236}">
                <a16:creationId xmlns:a16="http://schemas.microsoft.com/office/drawing/2014/main" id="{1ED49C4B-EA3E-CF12-1D77-F5FC873EF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80" y="4743686"/>
            <a:ext cx="2819085" cy="21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9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2F96DCBC-02A7-AF96-15D3-E76BEE8DD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59" y="621311"/>
            <a:ext cx="5076749" cy="2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175581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2310713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7" y="955282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4621428"/>
            <a:ext cx="2982096" cy="2236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11874</TotalTime>
  <Words>289</Words>
  <Application>Microsoft Office PowerPoint</Application>
  <PresentationFormat>Widescreen</PresentationFormat>
  <Paragraphs>153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53</cp:revision>
  <dcterms:created xsi:type="dcterms:W3CDTF">2025-03-18T16:01:18Z</dcterms:created>
  <dcterms:modified xsi:type="dcterms:W3CDTF">2025-05-09T16:38:03Z</dcterms:modified>
</cp:coreProperties>
</file>